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7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2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4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7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7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8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140C-0028-9D41-B7AE-9DED2F2FD75D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ECD3B-3F1B-1549-AB23-22E2E1407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9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saic-sl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265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43316" y="2098726"/>
            <a:ext cx="1739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LOCATION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43316" y="342354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F7F7F"/>
                </a:solidFill>
              </a:rPr>
              <a:t>CONTACT</a:t>
            </a:r>
            <a:endParaRPr lang="en-US" sz="2800" b="1" dirty="0">
              <a:solidFill>
                <a:srgbClr val="7F7F7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43316" y="764772"/>
            <a:ext cx="2159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F7F7F"/>
                </a:solidFill>
              </a:rPr>
              <a:t>DATE &amp; TIME</a:t>
            </a:r>
            <a:endParaRPr lang="en-US" sz="2800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9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Focus Infinity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 John</dc:creator>
  <cp:lastModifiedBy>Mathew John</cp:lastModifiedBy>
  <cp:revision>1</cp:revision>
  <dcterms:created xsi:type="dcterms:W3CDTF">2017-09-19T20:39:04Z</dcterms:created>
  <dcterms:modified xsi:type="dcterms:W3CDTF">2017-09-19T20:42:20Z</dcterms:modified>
</cp:coreProperties>
</file>